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262" r:id="rId3"/>
    <p:sldId id="263" r:id="rId4"/>
    <p:sldId id="257" r:id="rId5"/>
    <p:sldId id="264" r:id="rId6"/>
    <p:sldId id="268" r:id="rId7"/>
    <p:sldId id="265" r:id="rId8"/>
    <p:sldId id="269" r:id="rId9"/>
    <p:sldId id="272" r:id="rId10"/>
    <p:sldId id="266" r:id="rId11"/>
    <p:sldId id="273" r:id="rId12"/>
    <p:sldId id="275" r:id="rId13"/>
    <p:sldId id="276" r:id="rId14"/>
    <p:sldId id="278" r:id="rId15"/>
    <p:sldId id="267" r:id="rId16"/>
    <p:sldId id="271" r:id="rId17"/>
    <p:sldId id="277" r:id="rId18"/>
    <p:sldId id="280" r:id="rId19"/>
    <p:sldId id="27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9"/>
    <p:restoredTop sz="94711"/>
  </p:normalViewPr>
  <p:slideViewPr>
    <p:cSldViewPr snapToGrid="0">
      <p:cViewPr varScale="1">
        <p:scale>
          <a:sx n="44" d="100"/>
          <a:sy n="44" d="100"/>
        </p:scale>
        <p:origin x="24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84322" y="7123707"/>
            <a:ext cx="21971001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85512" y="1586774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pic>
        <p:nvPicPr>
          <p:cNvPr id="25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Deck_Template_Bottom.png" descr="Deck_Template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65B1F12-1B06-B26C-0F0E-FAC852631C84}"/>
              </a:ext>
            </a:extLst>
          </p:cNvPr>
          <p:cNvSpPr txBox="1">
            <a:spLocks/>
          </p:cNvSpPr>
          <p:nvPr userDrawn="1"/>
        </p:nvSpPr>
        <p:spPr>
          <a:xfrm>
            <a:off x="10685175" y="12926488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racey Mitchell.png"/>
          <p:cNvSpPr>
            <a:spLocks noGrp="1"/>
          </p:cNvSpPr>
          <p:nvPr>
            <p:ph type="pic" sz="half" idx="21"/>
          </p:nvPr>
        </p:nvSpPr>
        <p:spPr>
          <a:xfrm>
            <a:off x="12368251" y="1430016"/>
            <a:ext cx="10745750" cy="107457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4848926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3" name="Deck_Template_Top.png" descr="Deck_Template_Top.png">
            <a:extLst>
              <a:ext uri="{FF2B5EF4-FFF2-40B4-BE49-F238E27FC236}">
                <a16:creationId xmlns:a16="http://schemas.microsoft.com/office/drawing/2014/main" id="{A7C55F11-FF40-1D3C-69B4-22489459D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BD2E0927-D5B3-6A3E-F0E4-B38C3C381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2750" y="1534024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0250" y="2945777"/>
            <a:ext cx="21971001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6E4D2EE7-4364-73BD-F315-C53BE1A15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470999"/>
            <a:ext cx="21971001" cy="1435101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2774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7544559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65AF9AA5-9738-7078-1CD7-CB1F8AA1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ACD1EE9D-EA87-5080-0349-6DC697A6F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C6B1E695-4058-B355-FAB1-FCC2D9D00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5404BF73-5471-EB46-CE3D-A6C154979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0250" y="1691659"/>
            <a:ext cx="21971001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4" name="Deck_Template_Top.png" descr="Deck_Template_To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403850"/>
            <a:ext cx="24384001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eck_Template_Bottom.png" descr="Deck_Template_Botto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61309" y="12504516"/>
            <a:ext cx="349455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Deck_Template_Top.png" descr="Deck_Template_Top.png">
            <a:extLst>
              <a:ext uri="{FF2B5EF4-FFF2-40B4-BE49-F238E27FC236}">
                <a16:creationId xmlns:a16="http://schemas.microsoft.com/office/drawing/2014/main" id="{80194736-E187-33C3-53A4-4F94D3E2DCA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35A97FEB-F975-B931-D652-B7C3E7CB6515}"/>
              </a:ext>
            </a:extLst>
          </p:cNvPr>
          <p:cNvSpPr txBox="1">
            <a:spLocks/>
          </p:cNvSpPr>
          <p:nvPr userDrawn="1"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36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e-wise.com/Writeo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love-wise.com/Writeo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386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ove-wise.com/Writeon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e-wise.com/Write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asementdesigner.com/basement-finishing-102/light-bulb-ide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sunset-iphone-phone-camera-phone-11927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Title"/>
          <p:cNvSpPr txBox="1">
            <a:spLocks noGrp="1"/>
          </p:cNvSpPr>
          <p:nvPr>
            <p:ph type="title"/>
          </p:nvPr>
        </p:nvSpPr>
        <p:spPr>
          <a:xfrm>
            <a:off x="471450" y="-1226336"/>
            <a:ext cx="10456357" cy="5882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800" dirty="0"/>
              <a:t>Ignite Your Future</a:t>
            </a:r>
            <a:endParaRPr sz="8800" dirty="0"/>
          </a:p>
        </p:txBody>
      </p:sp>
      <p:sp>
        <p:nvSpPr>
          <p:cNvPr id="146" name="Subtitle"/>
          <p:cNvSpPr txBox="1">
            <a:spLocks noGrp="1"/>
          </p:cNvSpPr>
          <p:nvPr>
            <p:ph type="body" sz="quarter" idx="1"/>
          </p:nvPr>
        </p:nvSpPr>
        <p:spPr>
          <a:xfrm>
            <a:off x="409268" y="5147661"/>
            <a:ext cx="10745750" cy="4848926"/>
          </a:xfrm>
          <a:prstGeom prst="rect">
            <a:avLst/>
          </a:prstGeo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Making a </a:t>
            </a:r>
            <a:r>
              <a:rPr lang="en-US" i="1" dirty="0">
                <a:solidFill>
                  <a:srgbClr val="FF0000"/>
                </a:solidFill>
              </a:rPr>
              <a:t>FULL TIME</a:t>
            </a:r>
            <a:r>
              <a:rPr lang="en-US" i="1" dirty="0">
                <a:solidFill>
                  <a:srgbClr val="0070C0"/>
                </a:solidFill>
              </a:rPr>
              <a:t> Living </a:t>
            </a:r>
          </a:p>
          <a:p>
            <a:r>
              <a:rPr lang="en-US" i="1" dirty="0">
                <a:solidFill>
                  <a:srgbClr val="0070C0"/>
                </a:solidFill>
              </a:rPr>
              <a:t>as a </a:t>
            </a:r>
            <a:r>
              <a:rPr lang="en-US" i="1" dirty="0">
                <a:solidFill>
                  <a:srgbClr val="FF0000"/>
                </a:solidFill>
              </a:rPr>
              <a:t>FIRED UP </a:t>
            </a:r>
            <a:r>
              <a:rPr lang="en-US" i="1" dirty="0">
                <a:solidFill>
                  <a:srgbClr val="0070C0"/>
                </a:solidFill>
              </a:rPr>
              <a:t>Communicator </a:t>
            </a:r>
            <a:endParaRPr i="1" dirty="0">
              <a:solidFill>
                <a:srgbClr val="0070C0"/>
              </a:solidFill>
            </a:endParaRPr>
          </a:p>
        </p:txBody>
      </p:sp>
      <p:pic>
        <p:nvPicPr>
          <p:cNvPr id="7" name="Deck_Template_Top.png" descr="Deck_Template_Top.png">
            <a:extLst>
              <a:ext uri="{FF2B5EF4-FFF2-40B4-BE49-F238E27FC236}">
                <a16:creationId xmlns:a16="http://schemas.microsoft.com/office/drawing/2014/main" id="{E4322F8A-C4FE-42B7-3361-731B7490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Flames of fire on black background">
            <a:extLst>
              <a:ext uri="{FF2B5EF4-FFF2-40B4-BE49-F238E27FC236}">
                <a16:creationId xmlns:a16="http://schemas.microsoft.com/office/drawing/2014/main" id="{D7AE8EAA-6C98-2FAB-2CBD-EFC5AE9A4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0"/>
            <a:ext cx="24629806" cy="4572000"/>
          </a:xfrm>
          <a:prstGeom prst="rect">
            <a:avLst/>
          </a:prstGeom>
        </p:spPr>
      </p:pic>
      <p:pic>
        <p:nvPicPr>
          <p:cNvPr id="14" name="Picture 13" descr="A person leaning on a stack of books&#10;&#10;Description automatically generated">
            <a:extLst>
              <a:ext uri="{FF2B5EF4-FFF2-40B4-BE49-F238E27FC236}">
                <a16:creationId xmlns:a16="http://schemas.microsoft.com/office/drawing/2014/main" id="{EC0DD22D-3170-3012-9C77-9F64AF7A7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129" y="160077"/>
            <a:ext cx="8455400" cy="109618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668DD463-A301-C881-EB3F-B0CD1C73573B}"/>
              </a:ext>
            </a:extLst>
          </p:cNvPr>
          <p:cNvSpPr txBox="1">
            <a:spLocks/>
          </p:cNvSpPr>
          <p:nvPr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/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Picture 5" descr="Flames of fire on black background">
            <a:extLst>
              <a:ext uri="{FF2B5EF4-FFF2-40B4-BE49-F238E27FC236}">
                <a16:creationId xmlns:a16="http://schemas.microsoft.com/office/drawing/2014/main" id="{A7D6BDEA-1FB9-974B-7838-EEF4520E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0"/>
            <a:ext cx="246298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22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5" y="1763747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1188836" y="476807"/>
            <a:ext cx="13195165" cy="12619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5" y="2544868"/>
            <a:ext cx="12716472" cy="1222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Write</a:t>
            </a:r>
            <a:endParaRPr lang="en-US" sz="44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Non-fiction AND Fiction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Traditional AND Indie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Ebook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Ancillary Products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Translations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Rejacket/ Rerelease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Create Publishing company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Become an Agent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b="1" i="1" dirty="0">
                <a:solidFill>
                  <a:srgbClr val="0070C0"/>
                </a:solidFill>
              </a:rPr>
              <a:t>Speak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Virtual AND Live		Leaders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Church			Community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Political		Military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Biz			Educational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7333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4" y="1578852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2192000" y="1578852"/>
            <a:ext cx="11888664" cy="11370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4" y="2478028"/>
            <a:ext cx="13419337" cy="1370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800" i="1" dirty="0">
                <a:solidFill>
                  <a:srgbClr val="0070C0"/>
                </a:solidFill>
              </a:rPr>
              <a:t>Audio/Video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Courses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Audio books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You-Tube/Vimeo channel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Podcasts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8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800" b="1" i="1" dirty="0">
                <a:solidFill>
                  <a:srgbClr val="0070C0"/>
                </a:solidFill>
              </a:rPr>
              <a:t>Ad Revenue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You sell ad space on your virtual or event space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AdSense etc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Write marketing content for others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Show/ conference sponsors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Media influencer/Brand spokesperson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8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90788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5" y="1763747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2618703" y="1578851"/>
            <a:ext cx="11765297" cy="11252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5" y="3191198"/>
            <a:ext cx="12716472" cy="9951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Membership site/Coaching/Counseling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 err="1">
                <a:solidFill>
                  <a:srgbClr val="FF0000"/>
                </a:solidFill>
              </a:rPr>
              <a:t>Patreon</a:t>
            </a:r>
            <a:r>
              <a:rPr lang="en-US" sz="4400" i="1" dirty="0">
                <a:solidFill>
                  <a:srgbClr val="FF0000"/>
                </a:solidFill>
              </a:rPr>
              <a:t> (or alternative)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Non Profit / Ministry Donors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Ministry JOB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 err="1">
                <a:solidFill>
                  <a:srgbClr val="FF0000"/>
                </a:solidFill>
              </a:rPr>
              <a:t>Affliate</a:t>
            </a:r>
            <a:endParaRPr lang="en-US" sz="44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Retirement or investments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Online or Brick and Mortar Bookstore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Side Hustle (real estate, Air B and B, travel)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Lower Your Overhead (Live Tiny/Pay Off Debt)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Inheritance!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0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For Profit at Non Profit Worksheet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3"/>
              </a:rPr>
              <a:t>www.Love-Wise.com/Writeon</a:t>
            </a: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292225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6" y="1763747"/>
            <a:ext cx="15147438" cy="9347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Your Turn to Brainstorm! 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6" y="9694534"/>
            <a:ext cx="12716472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4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Worksheet at: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www.Love-Wise.com/Writeon</a:t>
            </a: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Content Placeholder 4" descr="Diagram, shape&#10;&#10;Description automatically generated">
            <a:extLst>
              <a:ext uri="{FF2B5EF4-FFF2-40B4-BE49-F238E27FC236}">
                <a16:creationId xmlns:a16="http://schemas.microsoft.com/office/drawing/2014/main" id="{7D534579-254C-B4C4-B6EC-0350E606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777" y="1453378"/>
            <a:ext cx="13264203" cy="11606179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EEA1EC-17BF-CEA5-052D-87B628CFC48D}"/>
              </a:ext>
            </a:extLst>
          </p:cNvPr>
          <p:cNvSpPr/>
          <p:nvPr/>
        </p:nvSpPr>
        <p:spPr>
          <a:xfrm>
            <a:off x="1152293" y="3769113"/>
            <a:ext cx="7902497" cy="5575610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93736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668DD463-A301-C881-EB3F-B0CD1C73573B}"/>
              </a:ext>
            </a:extLst>
          </p:cNvPr>
          <p:cNvSpPr txBox="1">
            <a:spLocks/>
          </p:cNvSpPr>
          <p:nvPr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r>
              <a:rPr lang="en-US" sz="9600" dirty="0">
                <a:solidFill>
                  <a:srgbClr val="002060"/>
                </a:solidFill>
              </a:rPr>
              <a:t>nergize</a:t>
            </a:r>
            <a:r>
              <a:rPr lang="en-US" sz="8800" dirty="0"/>
              <a:t> </a:t>
            </a:r>
            <a:r>
              <a:rPr lang="en-US" sz="8800" dirty="0">
                <a:solidFill>
                  <a:srgbClr val="002060"/>
                </a:solidFill>
              </a:rPr>
              <a:t>Your Bold Faith 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7" name="Picture 6" descr="Flames of fire on black background">
            <a:extLst>
              <a:ext uri="{FF2B5EF4-FFF2-40B4-BE49-F238E27FC236}">
                <a16:creationId xmlns:a16="http://schemas.microsoft.com/office/drawing/2014/main" id="{33D0DB99-5E87-59A6-66F8-87C28B62D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0"/>
            <a:ext cx="246298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77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Energize Bold Faith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805054" y="9003087"/>
            <a:ext cx="22188760" cy="14349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Now to Him who is able to [carry out His purpose and] do superabundantly more than all that we dare ask or think [infinitely beyond our greatest prayers, hopes, or dreams], according to His power that is at work within us, </a:t>
            </a:r>
          </a:p>
          <a:p>
            <a:pPr algn="ctr"/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(Eph 3:20 AMP) </a:t>
            </a:r>
            <a:endParaRPr sz="21600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BCB95F-478E-370A-4A71-7A2E69E0F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98" y="2968974"/>
            <a:ext cx="15210263" cy="56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19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Energize Bold Faith- </a:t>
            </a:r>
            <a:r>
              <a:rPr lang="en-US" dirty="0">
                <a:solidFill>
                  <a:srgbClr val="FF0000"/>
                </a:solidFill>
              </a:rPr>
              <a:t>Plan Well- Pray Big 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6040582" y="2625434"/>
            <a:ext cx="18133234" cy="14349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Now to Him who is able </a:t>
            </a:r>
            <a:r>
              <a:rPr lang="en-US" sz="21600" b="0" i="1" dirty="0">
                <a:solidFill>
                  <a:srgbClr val="0070C0"/>
                </a:solidFill>
                <a:latin typeface="system-ui"/>
              </a:rPr>
              <a:t>[</a:t>
            </a:r>
            <a:r>
              <a:rPr lang="en-US" sz="21600" b="0" i="1" dirty="0">
                <a:solidFill>
                  <a:srgbClr val="FF0000"/>
                </a:solidFill>
                <a:latin typeface="system-ui"/>
              </a:rPr>
              <a:t>dunamai – DYNAMITE POWER</a:t>
            </a:r>
            <a:r>
              <a:rPr lang="en-US" sz="21600" b="0" i="1" dirty="0">
                <a:solidFill>
                  <a:srgbClr val="0070C0"/>
                </a:solidFill>
                <a:latin typeface="system-ui"/>
              </a:rPr>
              <a:t>] 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to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construct and cause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carry out His purpose and do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huperekperissou= superabundantly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 more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huper=BEYOND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 than all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every kind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that we dare ask or think [or 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perceive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infinitely beyond our greatest prayers, hopes, or dreams], according to His power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dunamis= dynamite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]that is at work within us (His Holy Spirit!), (Eph 3:20 AMP) </a:t>
            </a:r>
          </a:p>
          <a:p>
            <a:pPr algn="ctr">
              <a:lnSpc>
                <a:spcPct val="170000"/>
              </a:lnSpc>
            </a:pPr>
            <a:r>
              <a:rPr lang="en-US" sz="21600" b="0" i="1" dirty="0">
                <a:solidFill>
                  <a:schemeClr val="bg1"/>
                </a:solidFill>
                <a:latin typeface="system-ui"/>
              </a:rPr>
              <a:t>“</a:t>
            </a:r>
            <a:endParaRPr sz="21600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red dynamite with a lit up light&#10;&#10;Description automatically generated">
            <a:extLst>
              <a:ext uri="{FF2B5EF4-FFF2-40B4-BE49-F238E27FC236}">
                <a16:creationId xmlns:a16="http://schemas.microsoft.com/office/drawing/2014/main" id="{67911B9E-317A-F64B-9CF7-BC0A3751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50809" y="3740727"/>
            <a:ext cx="6191391" cy="73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63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06F4A3-FDA1-0E9A-EA9F-2D161506D4B0}"/>
              </a:ext>
            </a:extLst>
          </p:cNvPr>
          <p:cNvSpPr txBox="1"/>
          <p:nvPr/>
        </p:nvSpPr>
        <p:spPr>
          <a:xfrm>
            <a:off x="884903" y="910068"/>
            <a:ext cx="21208180" cy="7323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600" b="0" i="1" dirty="0">
                <a:solidFill>
                  <a:srgbClr val="FF0000"/>
                </a:solidFill>
                <a:latin typeface="system-ui"/>
              </a:rPr>
              <a:t>Show me the size of your God, </a:t>
            </a:r>
          </a:p>
          <a:p>
            <a:pPr algn="ctr">
              <a:lnSpc>
                <a:spcPct val="170000"/>
              </a:lnSpc>
            </a:pPr>
            <a:r>
              <a:rPr lang="en-US" sz="9600" b="0" i="1" dirty="0">
                <a:solidFill>
                  <a:srgbClr val="FF0000"/>
                </a:solidFill>
                <a:latin typeface="system-ui"/>
              </a:rPr>
              <a:t>I will show you size of your opportunity. </a:t>
            </a:r>
            <a:r>
              <a:rPr lang="en-US" sz="9600" b="1" i="1" dirty="0">
                <a:solidFill>
                  <a:srgbClr val="FF0000"/>
                </a:solidFill>
                <a:latin typeface="system-ui"/>
              </a:rPr>
              <a:t>BIG GOD- BIG Opportunity </a:t>
            </a:r>
            <a:endParaRPr lang="en-US" sz="9600" b="1" i="1" dirty="0">
              <a:solidFill>
                <a:schemeClr val="bg1"/>
              </a:solidFill>
              <a:latin typeface="system-ui"/>
            </a:endParaRPr>
          </a:p>
        </p:txBody>
      </p:sp>
      <p:pic>
        <p:nvPicPr>
          <p:cNvPr id="5" name="Picture 4" descr="Flames of fire on black background">
            <a:extLst>
              <a:ext uri="{FF2B5EF4-FFF2-40B4-BE49-F238E27FC236}">
                <a16:creationId xmlns:a16="http://schemas.microsoft.com/office/drawing/2014/main" id="{2B6DC8F7-B975-8CCA-1A0C-059308E9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0"/>
            <a:ext cx="246298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499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B3A11F-2F60-1F4E-D72C-3BBEEA18B033}"/>
              </a:ext>
            </a:extLst>
          </p:cNvPr>
          <p:cNvSpPr txBox="1"/>
          <p:nvPr/>
        </p:nvSpPr>
        <p:spPr>
          <a:xfrm>
            <a:off x="914401" y="1533832"/>
            <a:ext cx="20942710" cy="7478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Set Your Future </a:t>
            </a:r>
            <a:r>
              <a:rPr lang="en-US" sz="9600" dirty="0">
                <a:solidFill>
                  <a:srgbClr val="FF0000"/>
                </a:solidFill>
              </a:rPr>
              <a:t>O</a:t>
            </a: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 …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96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r>
              <a:rPr lang="en-US" sz="9600" dirty="0">
                <a:solidFill>
                  <a:srgbClr val="002060"/>
                </a:solidFill>
              </a:rPr>
              <a:t>nergize</a:t>
            </a:r>
            <a:r>
              <a:rPr lang="en-US" sz="9600" dirty="0"/>
              <a:t> </a:t>
            </a:r>
            <a:r>
              <a:rPr lang="en-US" sz="9600" dirty="0">
                <a:solidFill>
                  <a:srgbClr val="002060"/>
                </a:solidFill>
              </a:rPr>
              <a:t>Your Bold Faith 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3FED0-AB62-0E25-31AE-E414B975FC88}"/>
              </a:ext>
            </a:extLst>
          </p:cNvPr>
          <p:cNvSpPr txBox="1"/>
          <p:nvPr/>
        </p:nvSpPr>
        <p:spPr>
          <a:xfrm>
            <a:off x="-1042739" y="9281262"/>
            <a:ext cx="1751632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Handouts 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2"/>
              </a:rPr>
              <a:t>www.Love-Wise.com/Writeon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6" name="Picture 5" descr="A person and person standing in water&#10;&#10;Description automatically generated">
            <a:extLst>
              <a:ext uri="{FF2B5EF4-FFF2-40B4-BE49-F238E27FC236}">
                <a16:creationId xmlns:a16="http://schemas.microsoft.com/office/drawing/2014/main" id="{352A6450-58AD-E84C-E9B0-61E12406D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58" y="-24970"/>
            <a:ext cx="9219641" cy="13829462"/>
          </a:xfrm>
          <a:prstGeom prst="rect">
            <a:avLst/>
          </a:prstGeom>
        </p:spPr>
      </p:pic>
      <p:pic>
        <p:nvPicPr>
          <p:cNvPr id="7" name="Picture 6" descr="Flames of fire on black background">
            <a:extLst>
              <a:ext uri="{FF2B5EF4-FFF2-40B4-BE49-F238E27FC236}">
                <a16:creationId xmlns:a16="http://schemas.microsoft.com/office/drawing/2014/main" id="{3895DD65-D58C-7882-0BDD-55F6EF3FB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84310"/>
            <a:ext cx="15254588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89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ection Title"/>
          <p:cNvSpPr txBox="1">
            <a:spLocks noGrp="1"/>
          </p:cNvSpPr>
          <p:nvPr>
            <p:ph type="title"/>
          </p:nvPr>
        </p:nvSpPr>
        <p:spPr>
          <a:xfrm>
            <a:off x="969818" y="1995055"/>
            <a:ext cx="22207682" cy="886690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do we set </a:t>
            </a:r>
            <a:br>
              <a:rPr lang="en-US" dirty="0"/>
            </a:br>
            <a:r>
              <a:rPr lang="en-US" dirty="0"/>
              <a:t>our future on </a:t>
            </a:r>
            <a:r>
              <a:rPr lang="en-US" dirty="0">
                <a:solidFill>
                  <a:srgbClr val="FF0000"/>
                </a:solidFill>
              </a:rPr>
              <a:t>F.I.R.E.</a:t>
            </a:r>
            <a:r>
              <a:rPr lang="en-US" dirty="0"/>
              <a:t>? </a:t>
            </a:r>
            <a:br>
              <a:rPr lang="en-US" dirty="0"/>
            </a:br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DD88E98B-396E-2A1B-FBDB-D78E51E7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Flames of fire on black background">
            <a:extLst>
              <a:ext uri="{FF2B5EF4-FFF2-40B4-BE49-F238E27FC236}">
                <a16:creationId xmlns:a16="http://schemas.microsoft.com/office/drawing/2014/main" id="{BF689F11-8045-4DA5-9242-67E77BDF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0"/>
            <a:ext cx="24629806" cy="4572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0C56B-1862-13C5-FF40-C8617604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9473693"/>
            <a:ext cx="21971000" cy="1434950"/>
          </a:xfrm>
        </p:spPr>
        <p:txBody>
          <a:bodyPr>
            <a:normAutofit fontScale="90000"/>
          </a:bodyPr>
          <a:lstStyle/>
          <a:p>
            <a:r>
              <a:rPr lang="en-US" sz="7300" b="0" i="1" dirty="0">
                <a:solidFill>
                  <a:srgbClr val="000000"/>
                </a:solidFill>
                <a:effectLst/>
                <a:latin typeface="system-ui"/>
              </a:rPr>
              <a:t>But if I say, “I will not mention his word or speak anymore in his name,” his word is in my heart like a fire, a fire shut up in my bones. I am weary of holding it in; indeed, I cannot. </a:t>
            </a:r>
            <a:r>
              <a:rPr lang="en-US" sz="7300" b="0" i="0" dirty="0">
                <a:solidFill>
                  <a:srgbClr val="000000"/>
                </a:solidFill>
                <a:effectLst/>
                <a:latin typeface="system-ui"/>
              </a:rPr>
              <a:t>(Jeremiah 20:9 NIV) </a:t>
            </a: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dirty="0"/>
          </a:p>
        </p:txBody>
      </p:sp>
      <p:pic>
        <p:nvPicPr>
          <p:cNvPr id="7" name="Picture 6" descr="A heart with flames in the middle&#10;&#10;Description automatically generated">
            <a:extLst>
              <a:ext uri="{FF2B5EF4-FFF2-40B4-BE49-F238E27FC236}">
                <a16:creationId xmlns:a16="http://schemas.microsoft.com/office/drawing/2014/main" id="{64A3A6F6-7A53-FFCE-77FB-334EB002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31" y="412954"/>
            <a:ext cx="13685553" cy="85935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668DD463-A301-C881-EB3F-B0CD1C73573B}"/>
              </a:ext>
            </a:extLst>
          </p:cNvPr>
          <p:cNvSpPr txBox="1">
            <a:spLocks/>
          </p:cNvSpPr>
          <p:nvPr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830E9-6374-1FD1-D655-6B12A5364B4F}"/>
              </a:ext>
            </a:extLst>
          </p:cNvPr>
          <p:cNvSpPr txBox="1"/>
          <p:nvPr/>
        </p:nvSpPr>
        <p:spPr>
          <a:xfrm>
            <a:off x="805901" y="8941912"/>
            <a:ext cx="175044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Handouts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: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3"/>
              </a:rPr>
              <a:t>www.Love-Wise.com/Writeon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7" name="Picture 6" descr="A person holding a cup of coffee&#10;&#10;Description automatically generated">
            <a:extLst>
              <a:ext uri="{FF2B5EF4-FFF2-40B4-BE49-F238E27FC236}">
                <a16:creationId xmlns:a16="http://schemas.microsoft.com/office/drawing/2014/main" id="{E3AABDC6-9084-C5E2-5E3C-E624E46B4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1" y="1409700"/>
            <a:ext cx="12192000" cy="7734300"/>
          </a:xfrm>
          <a:prstGeom prst="rect">
            <a:avLst/>
          </a:prstGeom>
        </p:spPr>
      </p:pic>
      <p:pic>
        <p:nvPicPr>
          <p:cNvPr id="9" name="Picture 8" descr="Flames of fire on black background">
            <a:extLst>
              <a:ext uri="{FF2B5EF4-FFF2-40B4-BE49-F238E27FC236}">
                <a16:creationId xmlns:a16="http://schemas.microsoft.com/office/drawing/2014/main" id="{61F7A0F7-3F2C-3DE9-1B95-E646AB25C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0"/>
            <a:ext cx="24629806" cy="4572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xfrm>
            <a:off x="1212750" y="1534024"/>
            <a:ext cx="9055391" cy="106678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Ikigai: </a:t>
            </a:r>
            <a:r>
              <a:rPr lang="en-US" b="0" dirty="0"/>
              <a:t>(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ee-key-guy)</a:t>
            </a:r>
            <a:b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</a:b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Japanese: “R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eason for being” or 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“Life-Worth”</a:t>
            </a:r>
            <a:b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</a:br>
            <a:br>
              <a:rPr lang="en-US" dirty="0"/>
            </a:b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a motivating force; something or someone that gives a person a sense of purpose or a reason for living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(Oxford Dictionary) </a:t>
            </a:r>
            <a:endParaRPr lang="en-US" dirty="0"/>
          </a:p>
        </p:txBody>
      </p:sp>
      <p:pic>
        <p:nvPicPr>
          <p:cNvPr id="3" name="Picture 2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6C8FC463-9F69-B8A3-3282-7C8A20F9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09" y="98299"/>
            <a:ext cx="13648791" cy="136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86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Your Sweet Spot 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1200250" y="2945777"/>
            <a:ext cx="12092004" cy="9347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28800" i="1" dirty="0"/>
              <a:t>Questions for Clarity </a:t>
            </a:r>
          </a:p>
          <a:p>
            <a:endParaRPr lang="en-US" sz="28800" dirty="0"/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FF00FF"/>
                </a:highlight>
              </a:rPr>
              <a:t>What do you love?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00FF00"/>
                </a:highlight>
              </a:rPr>
              <a:t>What are you great at?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FFFF00"/>
                </a:highlight>
              </a:rPr>
              <a:t>What does the world need?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00FFFF"/>
                </a:highlight>
              </a:rPr>
              <a:t>What can you get paid for?</a:t>
            </a:r>
            <a:endParaRPr lang="en-US" sz="28800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lvl="0"/>
            <a:endParaRPr lang="en-US" sz="17600" b="1" dirty="0">
              <a:solidFill>
                <a:srgbClr val="002060"/>
              </a:solidFill>
            </a:endParaRPr>
          </a:p>
          <a:p>
            <a:pPr lvl="0"/>
            <a:r>
              <a:rPr lang="en-US" sz="17600" b="1" dirty="0">
                <a:solidFill>
                  <a:srgbClr val="FF0000"/>
                </a:solidFill>
              </a:rPr>
              <a:t>*</a:t>
            </a:r>
            <a:r>
              <a:rPr lang="en-US" sz="17600" b="1" dirty="0">
                <a:solidFill>
                  <a:srgbClr val="002060"/>
                </a:solidFill>
              </a:rPr>
              <a:t>What do people always ask you for? </a:t>
            </a:r>
            <a:endParaRPr lang="en-US" sz="17600" dirty="0">
              <a:solidFill>
                <a:srgbClr val="002060"/>
              </a:solidFill>
            </a:endParaRPr>
          </a:p>
          <a:p>
            <a:endParaRPr dirty="0"/>
          </a:p>
        </p:txBody>
      </p:sp>
      <p:pic>
        <p:nvPicPr>
          <p:cNvPr id="3" name="Picture 2" descr="A diagram of a sweet spot&#10;&#10;Description automatically generated">
            <a:extLst>
              <a:ext uri="{FF2B5EF4-FFF2-40B4-BE49-F238E27FC236}">
                <a16:creationId xmlns:a16="http://schemas.microsoft.com/office/drawing/2014/main" id="{3A66CA28-BBD7-ECB1-1B63-777FCC38C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r="27040"/>
          <a:stretch/>
        </p:blipFill>
        <p:spPr>
          <a:xfrm>
            <a:off x="13548804" y="578760"/>
            <a:ext cx="10030904" cy="125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699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Picture 5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DCD6CC4B-D2D9-C927-283E-8A965F13A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98" y="6276875"/>
            <a:ext cx="18251130" cy="73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44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Invest In A </a:t>
            </a:r>
            <a:r>
              <a:rPr lang="en-US" dirty="0">
                <a:solidFill>
                  <a:srgbClr val="FF0000"/>
                </a:solidFill>
              </a:rPr>
              <a:t>Grand</a:t>
            </a:r>
            <a:r>
              <a:rPr lang="en-US" dirty="0"/>
              <a:t> Idea </a:t>
            </a:r>
            <a:r>
              <a:rPr lang="en-US" sz="4900" dirty="0"/>
              <a:t>(</a:t>
            </a:r>
            <a:r>
              <a:rPr lang="en-US" sz="4900" dirty="0">
                <a:solidFill>
                  <a:srgbClr val="7030A0"/>
                </a:solidFill>
              </a:rPr>
              <a:t>study ECPA monthly bestsellers</a:t>
            </a:r>
            <a:r>
              <a:rPr lang="en-US" sz="4900" dirty="0"/>
              <a:t>)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1034331" y="2746911"/>
            <a:ext cx="21971001" cy="9347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3600" b="1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Evangelical Christian Publishers Association (ECPA)</a:t>
            </a:r>
            <a:r>
              <a:rPr lang="en-US" sz="3600" b="0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3600" dirty="0"/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Series- 10 Best</a:t>
            </a:r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00B050"/>
                </a:solidFill>
              </a:rPr>
              <a:t>Spin-Discovering series</a:t>
            </a:r>
            <a:r>
              <a:rPr lang="en-US" sz="6600" dirty="0"/>
              <a:t> </a:t>
            </a:r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FFC000"/>
                </a:solidFill>
              </a:rPr>
              <a:t>Slant- Your story </a:t>
            </a:r>
          </a:p>
          <a:p>
            <a:r>
              <a:rPr lang="en-US" sz="6600" dirty="0">
                <a:solidFill>
                  <a:srgbClr val="FFC000"/>
                </a:solidFill>
              </a:rPr>
              <a:t>(</a:t>
            </a:r>
            <a:r>
              <a:rPr lang="en-US" sz="6600" dirty="0" err="1">
                <a:solidFill>
                  <a:srgbClr val="FFC000"/>
                </a:solidFill>
              </a:rPr>
              <a:t>ie</a:t>
            </a:r>
            <a:r>
              <a:rPr lang="en-US" sz="6600" dirty="0">
                <a:solidFill>
                  <a:srgbClr val="FFC000"/>
                </a:solidFill>
              </a:rPr>
              <a:t>, went to moon, survived trauma) </a:t>
            </a:r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FF0000"/>
                </a:solidFill>
              </a:rPr>
              <a:t>Title- w/s</a:t>
            </a:r>
          </a:p>
          <a:p>
            <a:endParaRPr sz="6600" dirty="0">
              <a:solidFill>
                <a:srgbClr val="FFC000"/>
              </a:solidFill>
            </a:endParaRPr>
          </a:p>
        </p:txBody>
      </p:sp>
      <p:pic>
        <p:nvPicPr>
          <p:cNvPr id="3" name="Picture 2" descr="A cartoon light bulb with arms and arms&#10;&#10;Description automatically generated">
            <a:extLst>
              <a:ext uri="{FF2B5EF4-FFF2-40B4-BE49-F238E27FC236}">
                <a16:creationId xmlns:a16="http://schemas.microsoft.com/office/drawing/2014/main" id="{53C888E2-2F26-0DF8-3B75-6CFAC216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27777" y="2968974"/>
            <a:ext cx="9760050" cy="102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95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703542" y="1840693"/>
            <a:ext cx="22301456" cy="147189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i="1" dirty="0">
                <a:solidFill>
                  <a:srgbClr val="FF0000"/>
                </a:solidFill>
              </a:rPr>
              <a:t>Listen for </a:t>
            </a:r>
          </a:p>
          <a:p>
            <a:r>
              <a:rPr lang="en-US" sz="8000" i="1" dirty="0">
                <a:solidFill>
                  <a:srgbClr val="FF0000"/>
                </a:solidFill>
              </a:rPr>
              <a:t>God’s Inspiring </a:t>
            </a:r>
          </a:p>
          <a:p>
            <a:r>
              <a:rPr lang="en-US" sz="8000" i="1" dirty="0">
                <a:solidFill>
                  <a:srgbClr val="FF0000"/>
                </a:solidFill>
              </a:rPr>
              <a:t>Whisper </a:t>
            </a:r>
            <a:endParaRPr sz="8000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person and person on a bicycle&#10;&#10;Description automatically generated">
            <a:extLst>
              <a:ext uri="{FF2B5EF4-FFF2-40B4-BE49-F238E27FC236}">
                <a16:creationId xmlns:a16="http://schemas.microsoft.com/office/drawing/2014/main" id="{7901D6F7-6F34-FA41-265E-F73BFA65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4"/>
          <a:stretch/>
        </p:blipFill>
        <p:spPr>
          <a:xfrm>
            <a:off x="10651542" y="1840693"/>
            <a:ext cx="11383268" cy="10034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96750-433B-1625-2AAD-1A3A4A9B2A9D}"/>
              </a:ext>
            </a:extLst>
          </p:cNvPr>
          <p:cNvSpPr txBox="1"/>
          <p:nvPr/>
        </p:nvSpPr>
        <p:spPr>
          <a:xfrm>
            <a:off x="3646972" y="7957748"/>
            <a:ext cx="8207298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Call to me and I will answer you and tell you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GREAT and MIGHTY things that you do not know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i="1" dirty="0">
                <a:solidFill>
                  <a:srgbClr val="0070C0"/>
                </a:solidFill>
              </a:rPr>
              <a:t>(Jer 33:3) </a:t>
            </a:r>
            <a:endParaRPr kumimoji="0" lang="en-US" sz="4400" b="1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8" descr="A person holding a phone&#10;&#10;Description automatically generated">
            <a:extLst>
              <a:ext uri="{FF2B5EF4-FFF2-40B4-BE49-F238E27FC236}">
                <a16:creationId xmlns:a16="http://schemas.microsoft.com/office/drawing/2014/main" id="{727D6E6E-0F04-64DA-7270-72DC31DD0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454" r="24731"/>
          <a:stretch/>
        </p:blipFill>
        <p:spPr>
          <a:xfrm>
            <a:off x="188438" y="7381882"/>
            <a:ext cx="334155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08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51624</TotalTime>
  <Words>685</Words>
  <Application>Microsoft Macintosh PowerPoint</Application>
  <PresentationFormat>Custom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Google Sans</vt:lpstr>
      <vt:lpstr>Helvetica Neue</vt:lpstr>
      <vt:lpstr>Helvetica Neue Medium</vt:lpstr>
      <vt:lpstr>Open Sans</vt:lpstr>
      <vt:lpstr>system-ui</vt:lpstr>
      <vt:lpstr>21_BasicWhite</vt:lpstr>
      <vt:lpstr>Ignite Your Future</vt:lpstr>
      <vt:lpstr>How do we set  our future on F.I.R.E.?  </vt:lpstr>
      <vt:lpstr>But if I say, “I will not mention his word or speak anymore in his name,” his word is in my heart like a fire, a fire shut up in my bones. I am weary of holding it in; indeed, I cannot. (Jeremiah 20:9 NIV)    </vt:lpstr>
      <vt:lpstr>PowerPoint Presentation</vt:lpstr>
      <vt:lpstr>Ikigai: (ee-key-guy) Japanese: “Reason for being” or “Life-Worth”  a motivating force; something or someone that gives a person a sense of purpose or a reason for living. (Oxford Dictionary) </vt:lpstr>
      <vt:lpstr>Your Sweet Spot </vt:lpstr>
      <vt:lpstr>PowerPoint Presentation</vt:lpstr>
      <vt:lpstr>Invest In A Grand Idea (study ECPA monthly bestsellers)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Energize Bold Faith</vt:lpstr>
      <vt:lpstr>Energize Bold Faith- Plan Well- Pray Big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Media Ignite 2023</dc:title>
  <cp:lastModifiedBy>pam love-wise.com</cp:lastModifiedBy>
  <cp:revision>20</cp:revision>
  <dcterms:modified xsi:type="dcterms:W3CDTF">2023-10-31T17:48:17Z</dcterms:modified>
</cp:coreProperties>
</file>